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1C79"/>
    <a:srgbClr val="EAEAEA"/>
    <a:srgbClr val="484D5D"/>
    <a:srgbClr val="F8F8F6"/>
    <a:srgbClr val="FEFEFC"/>
    <a:srgbClr val="F7F7F5"/>
    <a:srgbClr val="B0B2A5"/>
    <a:srgbClr val="D9DAD5"/>
    <a:srgbClr val="E7E7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 snapToGrid="0">
      <p:cViewPr>
        <p:scale>
          <a:sx n="80" d="100"/>
          <a:sy n="80" d="100"/>
        </p:scale>
        <p:origin x="-36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1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6918D-C5F6-4523-8F76-70AD1F105E3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9342-86F8-4F6F-A000-52B5F43A3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39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998957-7D2E-457A-94BA-A5ABBD529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5D137FA-8F27-42EB-8BA0-658F259BE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B2F833-A2B0-45F4-8420-E6E75209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E1E003-D04A-47DB-A1F1-29B9838B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E61732-354B-458F-8F3D-664D0197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78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375856-BAA8-412A-9058-AF0BD624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E2D0901-F9EA-4145-BFC2-B153CD366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A1F97E-8633-44B0-A021-E0176D25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33D1FA-2208-4A8A-9177-29BFC08F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CE5CF3-BCF4-483B-B10E-8C4045C6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31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EF86979-6551-4C9A-BBE5-D99C37104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239E3A2-96EC-4DFF-A0AE-1E8283086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247F5B-E881-41F5-8298-897FB5C2C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383FB5-986E-4077-AC4C-F12DEFD4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1D5007-5F4D-46F7-8D53-898039CA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83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0C7A9A-8392-42BD-8F33-885417E91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50FF5C-6BF8-4AA3-8411-30EA0EF7C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5536B5-02E0-4C6F-A302-A75F40C3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E42928-637B-4FF5-947C-D06FF779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5EF71A-5EF5-43D3-968B-58DD60B5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4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15F498-C228-4A32-95B2-D2BE0604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1BA0057-09A1-4C48-A511-96290A5CD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B7B2B0-3DA7-4EFB-975D-2429620C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E67ED1-6FB0-4D75-9167-55ADC2B9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8498BC-DBF2-4D7B-8C1D-AD02913B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95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FE5B31-AB6D-4596-B8EC-11852133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BCBF0B-47C3-4328-A7A1-1ADCDC50C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1827C94-AABD-4935-9C14-5CF5CBD22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E3F5039-8233-4152-BFEA-33AD3779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F4BE0D-CFD9-4B90-8102-7EDF76FE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329A402-348D-4480-B71B-80F2682B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56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218964-019C-41F3-8D6C-B5B78F73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095CB7-14C6-4C86-81A6-FCC3E8E1D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035B01F-960D-45F7-A9B4-DDC34F9D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FF218A0-E456-4098-AFE0-DACD9F267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15A8655-ECB5-4EF8-A5B9-13BC76AD0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6A1C946-C810-41B0-B5DA-8BB66078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598C675-B934-4410-9660-ED712379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93CF519-DBDD-4B61-9911-FE43DAA1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77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9802D4-DA6D-48CB-881F-067A33C7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9F0E5EB-8102-46F7-ACDE-B8A7AE8A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F4F50F9-0808-46D9-AE26-74751CFC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52D77B5-FCFF-4D69-B050-EE92F0BD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59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73DF69E-F723-4F5C-8619-B9F39A3C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0BC5D74-AF92-4AA5-8753-508A928C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076C6CE-12D9-4B8F-B6DE-18D0DB57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1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816B61-B3A7-4B39-BEFB-67502DD8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B9CA11-09F7-4D04-815D-72425261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BA7B287-73D1-4FB4-B18C-EB15B9C43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EA6628-7712-42CC-B268-D2BEFE43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9AE321D-F92E-4393-8EBD-26139CC5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59A22B-2F5E-4491-A210-48EA65BD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157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49905F-2222-42BE-B4DE-14F80E18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3099E82-8628-4662-B0EC-28CB0EC07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0E7741C-B78D-4F7B-ACF7-094C9913F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6430AC-7D65-4A66-B642-1C17CCA2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DA1F2B-7D8B-42C5-9EC7-0E54AD30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8FAD1E2-8463-47AE-81F5-3E40CFC4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14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D32AF3-88B8-4BDF-8D60-1E5A2AED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C005B65-AAF9-4EE9-8CA4-89A078B8A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257135-DCE2-4821-A04D-65812BD6D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5E58-F971-4CA5-B404-6C4FFE5AF3D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9FBDAF-3A83-4A97-AD22-1D4CBF046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078209-D88B-40B8-974E-5C8A5F4DA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1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7097DB2-3EE1-4142-AAA2-CCF45EDAE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54355" cy="68580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2543765"/>
              </p:ext>
            </p:extLst>
          </p:nvPr>
        </p:nvGraphicFramePr>
        <p:xfrm>
          <a:off x="5083728" y="1724665"/>
          <a:ext cx="6639639" cy="5043111"/>
        </p:xfrm>
        <a:graphic>
          <a:graphicData uri="http://schemas.openxmlformats.org/drawingml/2006/table">
            <a:tbl>
              <a:tblPr firstRow="1" firstCol="1" bandRow="1"/>
              <a:tblGrid>
                <a:gridCol w="469784"/>
                <a:gridCol w="4915764"/>
                <a:gridCol w="625031"/>
                <a:gridCol w="629060"/>
              </a:tblGrid>
              <a:tr h="473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 для родителей учащихся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да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нет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Нужен ли около школы постоянный стационарный информационный стенд для родителей и обучающихся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Следует ли создать орган школьного самоуправления, ответственный за помощь отстающим, консультации по                          отдельным предметам для мотивации учащихся?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Стоит ли вводить электронные учебники?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Беспокоитесь о том, с кем общаются в интернете Ваши дети?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Нужна ли утренняя зарядка перед началом уроков?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Нужны ли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профориентационные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занятия со школьниками и собранием родителей для информирования о положении на рынке труда и о востребованных профессиях с использованием мобильных центров занятости населения?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Стоит ли в дальнейшем проводить референдумы для решения всех актуальных вопросов самоуправления и общественной жизни школы?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35399" y="68922"/>
            <a:ext cx="582195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родителей учащихся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наименование образовательной организации</a:t>
            </a:r>
            <a:endParaRPr kumimoji="0" lang="ru-RU" alt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айона (городского округа)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Брянской области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143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«ШКОЛА»</dc:title>
  <dc:creator>Профтест</dc:creator>
  <cp:lastModifiedBy>Ирина</cp:lastModifiedBy>
  <cp:revision>48</cp:revision>
  <dcterms:created xsi:type="dcterms:W3CDTF">2018-01-12T08:27:16Z</dcterms:created>
  <dcterms:modified xsi:type="dcterms:W3CDTF">2018-03-12T23:33:05Z</dcterms:modified>
</cp:coreProperties>
</file>